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66" r:id="rId3"/>
    <p:sldId id="256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B7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0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89E98E-8598-4ED2-BC22-872FF38BBFE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F8E0B68-5F85-4291-B324-497FE1115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571604" y="714356"/>
            <a:ext cx="6400800" cy="1600200"/>
          </a:xfrm>
        </p:spPr>
        <p:txBody>
          <a:bodyPr/>
          <a:lstStyle/>
          <a:p>
            <a:r>
              <a:rPr lang="ru-RU" dirty="0" smtClean="0"/>
              <a:t>АО «САРАПУЛЬСКИЙ РАДИОЗАВОД»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71604" y="1428736"/>
            <a:ext cx="7000924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_MonumentoTitul" pitchFamily="18" charset="-52"/>
                <a:cs typeface="Courier New" pitchFamily="49" charset="0"/>
              </a:rPr>
              <a:t> </a:t>
            </a: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MonumentoTitul" pitchFamily="18" charset="-52"/>
                <a:cs typeface="Courier New" pitchFamily="49" charset="0"/>
              </a:rPr>
              <a:t>основные Правила </a:t>
            </a:r>
            <a:b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MonumentoTitul" pitchFamily="18" charset="-52"/>
                <a:cs typeface="Courier New" pitchFamily="49" charset="0"/>
              </a:rPr>
            </a:br>
            <a:r>
              <a:rPr lang="ru-RU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MonumentoTitul" pitchFamily="18" charset="-52"/>
                <a:cs typeface="Courier New" pitchFamily="49" charset="0"/>
              </a:rPr>
              <a:t>к презентациям</a:t>
            </a:r>
            <a:endParaRPr lang="ru-RU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MonumentoTitul" pitchFamily="18" charset="-52"/>
              <a:cs typeface="Courier New" pitchFamily="49" charset="0"/>
            </a:endParaRPr>
          </a:p>
        </p:txBody>
      </p:sp>
      <p:pic>
        <p:nvPicPr>
          <p:cNvPr id="6" name="Picture 4" descr="C:\Users\01015-SRZ\Desktop\НА-конкурс.gif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/>
          <a:stretch>
            <a:fillRect/>
          </a:stretch>
        </p:blipFill>
        <p:spPr bwMode="auto">
          <a:xfrm>
            <a:off x="409545" y="1643050"/>
            <a:ext cx="1143008" cy="11580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E:\С Диска D\ДОКУМЕНТЫ\ДОКУМЕНТЫ\цветы и оформление к газете\обложка  окт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714356"/>
            <a:ext cx="557217" cy="557218"/>
          </a:xfrm>
          <a:prstGeom prst="rect">
            <a:avLst/>
          </a:prstGeom>
          <a:noFill/>
        </p:spPr>
      </p:pic>
      <p:pic>
        <p:nvPicPr>
          <p:cNvPr id="8" name="Picture 4" descr="C:\Users\40 Зуева Ю.А\Desktop\Новая папка 2\Человечек-с-карандашом-768x11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431825"/>
            <a:ext cx="1928826" cy="280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8.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928802"/>
            <a:ext cx="7429552" cy="49291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Репетируйте свое выступление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Единственный способ подготовить эффективную презентацию — это спокойно проговорить ее вслух, как будто вы уже выступаете перед аудиторией</a:t>
            </a:r>
          </a:p>
          <a:p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0" name="Picture 2" descr="C:\Users\40 Зуева Ю.А\Desktop\Новая папка 2\33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643438" y="4161594"/>
            <a:ext cx="4122742" cy="2573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714356"/>
            <a:ext cx="7425720" cy="1285884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ourier New" pitchFamily="49" charset="0"/>
                <a:cs typeface="Courier New" pitchFamily="49" charset="0"/>
              </a:rPr>
              <a:t> в хорошей презентации очень важно    четко, емко и максимально кратко формулировать изложенные мысли</a:t>
            </a:r>
          </a:p>
          <a:p>
            <a:pPr>
              <a:buFont typeface="Wingdings" pitchFamily="2" charset="2"/>
              <a:buChar char="q"/>
            </a:pPr>
            <a:endParaRPr lang="ru-RU" b="1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3" name="Picture 5" descr="C:\Users\40 Зуева Ю.А\Desktop\Новая папка 2\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357430"/>
            <a:ext cx="6286500" cy="4219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1.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850064"/>
            <a:ext cx="6929486" cy="17932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Вовлекайте с помощью </a:t>
            </a:r>
            <a:r>
              <a:rPr lang="ru-RU" b="1" dirty="0" err="1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контента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(информационное содержание)</a:t>
            </a:r>
          </a:p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Успешная презентация состоит из множества факторов.</a:t>
            </a:r>
            <a:endParaRPr lang="ru-RU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3075" name="Picture 3" descr="C:\Users\40 Зуева Ю.А\Desktop\Новая папка 2\spps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86256"/>
            <a:ext cx="2828911" cy="23436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2.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2000240"/>
            <a:ext cx="6929486" cy="13573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Используйте текст со слайдов в своем выступлении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 descr="C:\Users\40 Зуева Ю.А\Desktop\Новая папка 2\mlm_presentaz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71876"/>
            <a:ext cx="3035275" cy="2276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3.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000240"/>
            <a:ext cx="6429420" cy="35719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Не "мельчите"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i="1" dirty="0" smtClean="0">
                <a:latin typeface="Courier New" pitchFamily="49" charset="0"/>
                <a:cs typeface="Courier New" pitchFamily="49" charset="0"/>
              </a:rPr>
              <a:t>48% людей не переносят слишком мелкий шрифт в презентации.</a:t>
            </a:r>
          </a:p>
          <a:p>
            <a:r>
              <a:rPr lang="ru-RU" b="1" i="1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Вы можете придумать гениальный текст для каждого слайда, но весь ваш </a:t>
            </a:r>
            <a:r>
              <a:rPr lang="ru-RU" b="1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креатив</a:t>
            </a:r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пойдет насмарку, если этот текст невозможно будет прочитать</a:t>
            </a: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pPr algn="ctr"/>
            <a:endParaRPr lang="ru-RU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4" descr="C:\Users\40 Зуева Ю.А\Desktop\Новая папка 2\466373452-612x61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143372" y="0"/>
            <a:ext cx="2143140" cy="1991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4.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2000240"/>
            <a:ext cx="6429420" cy="207170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Будьте искренним и убедительным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4" name="Picture 4" descr="C:\Users\40 Зуева Ю.А\Desktop\Новая папка 2\slide-sur-mesure1-copy.pn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3214678" y="3500438"/>
            <a:ext cx="3795710" cy="2968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5.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2000240"/>
            <a:ext cx="6500858" cy="450059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Используйте правильные шрифты</a:t>
            </a: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Важно начать разработку презентации с таких мелочей, как, например, шрифты и цветовая гамма. </a:t>
            </a:r>
          </a:p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Шрифт должен быть читаемым,</a:t>
            </a:r>
          </a:p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без засечек, достаточно крупным, чтобы все участники могли разглядеть написанное</a:t>
            </a:r>
            <a:endParaRPr lang="ru-RU" dirty="0" smtClean="0">
              <a:solidFill>
                <a:schemeClr val="accent5">
                  <a:lumMod val="60000"/>
                  <a:lumOff val="4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pPr algn="ctr"/>
            <a:endParaRPr lang="ru-RU" b="1" dirty="0" smtClean="0">
              <a:solidFill>
                <a:srgbClr val="002060"/>
              </a:solidFill>
              <a:latin typeface="Courier New" pitchFamily="49" charset="0"/>
              <a:cs typeface="Courier New" pitchFamily="49" charset="0"/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4" descr="C:\Users\40 Зуева Ю.А\Desktop\Новая папка 2\466373452-612x61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143372" y="0"/>
            <a:ext cx="2143140" cy="1991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6.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928802"/>
            <a:ext cx="7429552" cy="49291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Визуализируйте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очень важно не перегружать свою презентацию излишним количеством информации, использовать максимально краткие предложения, списки: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latin typeface="Courier New" pitchFamily="49" charset="0"/>
                <a:cs typeface="Courier New" pitchFamily="49" charset="0"/>
              </a:rPr>
              <a:t> лучше показать пять картинок, чем один раз объяснить все на словах; </a:t>
            </a: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latin typeface="Courier New" pitchFamily="49" charset="0"/>
                <a:cs typeface="Courier New" pitchFamily="49" charset="0"/>
              </a:rPr>
              <a:t> перед выступлением вам нужно подобрать четкие иллюстрации вашего ключевого послания;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latin typeface="Courier New" pitchFamily="49" charset="0"/>
                <a:cs typeface="Courier New" pitchFamily="49" charset="0"/>
              </a:rPr>
              <a:t> подумайте о качестве, не используйте картинки в плохом разрешении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latin typeface="Courier New" pitchFamily="49" charset="0"/>
                <a:cs typeface="Courier New" pitchFamily="49" charset="0"/>
              </a:rPr>
              <a:t> сократите количество цветовой гаммы</a:t>
            </a:r>
            <a:endParaRPr lang="ru-RU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1800" i="1" dirty="0" smtClean="0">
                <a:latin typeface="Courier New" pitchFamily="49" charset="0"/>
                <a:cs typeface="Courier New" pitchFamily="49" charset="0"/>
              </a:rPr>
              <a:t> не используйте темный фон, старайтесь </a:t>
            </a:r>
            <a:r>
              <a:rPr lang="ru-RU" sz="1800" i="1" smtClean="0">
                <a:latin typeface="Courier New" pitchFamily="49" charset="0"/>
                <a:cs typeface="Courier New" pitchFamily="49" charset="0"/>
              </a:rPr>
              <a:t>применять </a:t>
            </a:r>
            <a:r>
              <a:rPr lang="ru-RU" sz="1800" i="1" smtClean="0">
                <a:latin typeface="Courier New" pitchFamily="49" charset="0"/>
                <a:cs typeface="Courier New" pitchFamily="49" charset="0"/>
              </a:rPr>
              <a:t>контрастные </a:t>
            </a:r>
            <a:r>
              <a:rPr lang="ru-RU" sz="1800" i="1" dirty="0" smtClean="0">
                <a:latin typeface="Courier New" pitchFamily="49" charset="0"/>
                <a:cs typeface="Courier New" pitchFamily="49" charset="0"/>
              </a:rPr>
              <a:t>цвета для фона и текстов</a:t>
            </a:r>
            <a:r>
              <a:rPr lang="ru-RU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" name="Picture 4" descr="C:\Users\40 Зуева Ю.А\Desktop\Новая папка 2\466373452-612x61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143372" y="0"/>
            <a:ext cx="2143140" cy="1991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Правило 7.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928802"/>
            <a:ext cx="7429552" cy="4929198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Упрощайте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 излишне детальный и проработанный рисунок только отвлекает аудиторию от идеи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 в хорошей презентации очень важно четко, емко и максимально кратко формулировать изложенные мысли</a:t>
            </a:r>
          </a:p>
          <a:p>
            <a:endParaRPr lang="ru-RU" b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4" descr="C:\Users\40 Зуева Ю.А\Desktop\Новая папка 2\466373452-612x612.jpg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143372" y="0"/>
            <a:ext cx="2143140" cy="1991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255</TotalTime>
  <Words>143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Солнцестояние</vt:lpstr>
      <vt:lpstr>Справедливость</vt:lpstr>
      <vt:lpstr> основные Правила  к презентациям</vt:lpstr>
      <vt:lpstr>Слайд 2</vt:lpstr>
      <vt:lpstr>  Правило 1.</vt:lpstr>
      <vt:lpstr>  Правило 2.</vt:lpstr>
      <vt:lpstr>  Правило 3.</vt:lpstr>
      <vt:lpstr>  Правило 4.</vt:lpstr>
      <vt:lpstr>  Правило 5.</vt:lpstr>
      <vt:lpstr>  Правило 6.</vt:lpstr>
      <vt:lpstr>  Правило 7.</vt:lpstr>
      <vt:lpstr>  Правило 8.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 К ПРЕЗЕНТАЦИИ</dc:title>
  <dc:creator>59 Закиева Ю.А</dc:creator>
  <cp:lastModifiedBy>59 Закиева Ю.А</cp:lastModifiedBy>
  <cp:revision>10</cp:revision>
  <dcterms:created xsi:type="dcterms:W3CDTF">2018-09-03T07:03:37Z</dcterms:created>
  <dcterms:modified xsi:type="dcterms:W3CDTF">2018-09-04T04:34:54Z</dcterms:modified>
</cp:coreProperties>
</file>